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4" r:id="rId4"/>
    <p:sldId id="258" r:id="rId5"/>
    <p:sldId id="262" r:id="rId6"/>
    <p:sldId id="261" r:id="rId7"/>
    <p:sldId id="263" r:id="rId8"/>
    <p:sldId id="260" r:id="rId9"/>
    <p:sldId id="259" r:id="rId10"/>
    <p:sldId id="265" r:id="rId11"/>
    <p:sldId id="266" r:id="rId12"/>
    <p:sldId id="267" r:id="rId13"/>
    <p:sldId id="268" r:id="rId14"/>
    <p:sldId id="271" r:id="rId15"/>
    <p:sldId id="27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22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10/6/2009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10/6/2009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10/6/2009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10/6/2009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10/6/2009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10/6/2009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10/6/2009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10/6/2009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Convective </a:t>
            </a:r>
            <a:r>
              <a:rPr lang="en-US" dirty="0" err="1" smtClean="0"/>
              <a:t>Wx</a:t>
            </a:r>
            <a:r>
              <a:rPr lang="en-US" dirty="0" smtClean="0"/>
              <a:t> Simulations with the WRF Model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dirty="0" smtClean="0"/>
              <a:t>Chris Herbster</a:t>
            </a:r>
          </a:p>
          <a:p>
            <a:r>
              <a:rPr lang="en-US" dirty="0" smtClean="0"/>
              <a:t>Natalie </a:t>
            </a:r>
            <a:r>
              <a:rPr lang="en-US" dirty="0" err="1" smtClean="0"/>
              <a:t>Gusack</a:t>
            </a:r>
            <a:endParaRPr lang="en-US" dirty="0" smtClean="0"/>
          </a:p>
          <a:p>
            <a:r>
              <a:rPr lang="en-US" dirty="0" smtClean="0"/>
              <a:t>Fred Mosher</a:t>
            </a:r>
          </a:p>
          <a:p>
            <a:r>
              <a:rPr lang="en-US" dirty="0" smtClean="0"/>
              <a:t>Mike </a:t>
            </a:r>
            <a:r>
              <a:rPr lang="en-US" dirty="0" err="1" smtClean="0"/>
              <a:t>Masscotte</a:t>
            </a:r>
            <a:endParaRPr lang="en-US" dirty="0" smtClean="0"/>
          </a:p>
          <a:p>
            <a:r>
              <a:rPr lang="en-US" dirty="0" smtClean="0"/>
              <a:t>ERAU Applied Meteorology</a:t>
            </a:r>
          </a:p>
          <a:p>
            <a:r>
              <a:rPr lang="en-US" dirty="0" smtClean="0"/>
              <a:t>Daytona Beach, FL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September 15, 2009 - Observed</a:t>
            </a:r>
            <a:endParaRPr lang="en-US" dirty="0"/>
          </a:p>
        </p:txBody>
      </p:sp>
      <p:pic>
        <p:nvPicPr>
          <p:cNvPr id="7170" name="Picture 2" descr="C:\Documents and Settings\herbstec\My Documents\Raytheon\WRF_EMS\Oct_meeting\20090916_0000_nc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9906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herbstec\My Documents\Raytheon\WRF_EMS\Oct_meeting\NY_cont_335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52400"/>
            <a:ext cx="8353425" cy="5972176"/>
          </a:xfrm>
          <a:prstGeom prst="rect">
            <a:avLst/>
          </a:prstGeom>
          <a:noFill/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219200" y="6172200"/>
            <a:ext cx="7162800" cy="343432"/>
          </a:xfrm>
        </p:spPr>
        <p:txBody>
          <a:bodyPr/>
          <a:lstStyle/>
          <a:p>
            <a:r>
              <a:rPr lang="en-US" dirty="0" smtClean="0"/>
              <a:t>Control run (left) 			 Hot Lake (right)		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05200" y="6295328"/>
            <a:ext cx="5638800" cy="562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NY – Control and 335K (~144F)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143000" y="6096000"/>
            <a:ext cx="7162800" cy="343432"/>
          </a:xfrm>
        </p:spPr>
        <p:txBody>
          <a:bodyPr/>
          <a:lstStyle/>
          <a:p>
            <a:r>
              <a:rPr lang="en-US" dirty="0" smtClean="0"/>
              <a:t>Control run (left) 			 Hot Lake (right)		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05200" y="6295328"/>
            <a:ext cx="5638800" cy="562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NY – Control and 335K (~144F)</a:t>
            </a:r>
            <a:endParaRPr lang="en-US" dirty="0"/>
          </a:p>
        </p:txBody>
      </p:sp>
      <p:pic>
        <p:nvPicPr>
          <p:cNvPr id="9218" name="Picture 2" descr="C:\Documents and Settings\herbstec\My Documents\Raytheon\WRF_EMS\Oct_meeting\NY_cont_335_VA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76200"/>
            <a:ext cx="8353425" cy="5972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143000" y="6019800"/>
            <a:ext cx="7162800" cy="343432"/>
          </a:xfrm>
        </p:spPr>
        <p:txBody>
          <a:bodyPr/>
          <a:lstStyle/>
          <a:p>
            <a:r>
              <a:rPr lang="en-US" dirty="0" smtClean="0"/>
              <a:t>Control run (left) 			 Hot Lake (right)		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05200" y="6295328"/>
            <a:ext cx="5638800" cy="562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NY – Control and 345K (~160F)</a:t>
            </a:r>
            <a:endParaRPr lang="en-US" dirty="0"/>
          </a:p>
        </p:txBody>
      </p:sp>
      <p:pic>
        <p:nvPicPr>
          <p:cNvPr id="10242" name="Picture 2" descr="C:\Documents and Settings\herbstec\My Documents\Raytheon\WRF_EMS\Oct_meeting\NY_cont_345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33350"/>
            <a:ext cx="7896225" cy="5734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162800" cy="343432"/>
          </a:xfrm>
        </p:spPr>
        <p:txBody>
          <a:bodyPr/>
          <a:lstStyle/>
          <a:p>
            <a:r>
              <a:rPr lang="en-US" dirty="0" smtClean="0"/>
              <a:t>Control run (left) 			 Hot Lake (right)		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05200" y="6295328"/>
            <a:ext cx="5638800" cy="562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NY – Control and 345K (~160F)</a:t>
            </a:r>
            <a:endParaRPr lang="en-US" dirty="0"/>
          </a:p>
        </p:txBody>
      </p:sp>
      <p:pic>
        <p:nvPicPr>
          <p:cNvPr id="11266" name="Picture 2" descr="C:\Documents and Settings\herbstec\My Documents\Raytheon\WRF_EMS\Oct_meeting\NY_cont_345_VA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76200"/>
            <a:ext cx="7896225" cy="5734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Still working on refining the hot lake injector</a:t>
            </a:r>
          </a:p>
          <a:p>
            <a:pPr lvl="1"/>
            <a:r>
              <a:rPr lang="en-US" dirty="0" smtClean="0"/>
              <a:t>Possible issue with lake in terrain?</a:t>
            </a:r>
          </a:p>
          <a:p>
            <a:pPr lvl="2"/>
            <a:r>
              <a:rPr lang="en-US" dirty="0" smtClean="0"/>
              <a:t>Ground flow may be </a:t>
            </a:r>
            <a:r>
              <a:rPr lang="en-US" dirty="0" err="1" smtClean="0"/>
              <a:t>occuring</a:t>
            </a:r>
            <a:r>
              <a:rPr lang="en-US" dirty="0" smtClean="0"/>
              <a:t>?</a:t>
            </a:r>
          </a:p>
          <a:p>
            <a:r>
              <a:rPr lang="en-US" dirty="0" smtClean="0"/>
              <a:t>Working on throttling method.</a:t>
            </a:r>
          </a:p>
          <a:p>
            <a:r>
              <a:rPr lang="en-US" dirty="0" smtClean="0"/>
              <a:t>Plans for systematic testing of resolution and lake size.</a:t>
            </a:r>
          </a:p>
          <a:p>
            <a:r>
              <a:rPr lang="en-US" dirty="0" smtClean="0"/>
              <a:t>Integration with archive data is in progress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Progress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Simulations for the Atlanta region were conducted </a:t>
            </a:r>
          </a:p>
          <a:p>
            <a:pPr lvl="1"/>
            <a:r>
              <a:rPr lang="en-US" dirty="0" smtClean="0"/>
              <a:t>Multiple temperatures were tested</a:t>
            </a:r>
          </a:p>
          <a:p>
            <a:pPr lvl="1"/>
            <a:r>
              <a:rPr lang="en-US" dirty="0" smtClean="0"/>
              <a:t>6 km model resolution</a:t>
            </a:r>
          </a:p>
          <a:p>
            <a:pPr lvl="1"/>
            <a:r>
              <a:rPr lang="en-US" dirty="0" smtClean="0"/>
              <a:t>Convection was generated over desired location</a:t>
            </a:r>
          </a:p>
          <a:p>
            <a:r>
              <a:rPr lang="en-US" dirty="0" smtClean="0"/>
              <a:t>Simulation for the NY region</a:t>
            </a:r>
          </a:p>
          <a:p>
            <a:pPr lvl="1"/>
            <a:r>
              <a:rPr lang="en-US" dirty="0" smtClean="0"/>
              <a:t>Conducted for day with fair weather / high pressure</a:t>
            </a:r>
          </a:p>
          <a:p>
            <a:pPr lvl="1"/>
            <a:r>
              <a:rPr lang="en-US" dirty="0" smtClean="0"/>
              <a:t>Convection was generated but, as expected had limited vertical development</a:t>
            </a:r>
          </a:p>
          <a:p>
            <a:pPr lvl="1"/>
            <a:r>
              <a:rPr lang="en-US" dirty="0" smtClean="0"/>
              <a:t>Confirms anticipated limitations to current hot-surface forced convection method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Update on Hot Lake Simulations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dirty="0" smtClean="0"/>
              <a:t>October 20, 2009 - Observed</a:t>
            </a:r>
            <a:endParaRPr lang="en-US" dirty="0"/>
          </a:p>
        </p:txBody>
      </p:sp>
      <p:pic>
        <p:nvPicPr>
          <p:cNvPr id="3074" name="Picture 2" descr="C:\Documents and Settings\herbstec\My Documents\Raytheon\WRF_EMS\Oct_meeting\ncr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1688" y="10668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143000" y="5715000"/>
            <a:ext cx="7162800" cy="343432"/>
          </a:xfrm>
        </p:spPr>
        <p:txBody>
          <a:bodyPr/>
          <a:lstStyle/>
          <a:p>
            <a:r>
              <a:rPr lang="en-US" dirty="0" smtClean="0"/>
              <a:t>Control run (left) 			 Hot Lake (right)		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05200" y="6295328"/>
            <a:ext cx="5638800" cy="562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ATL – Control and 335K (~144F)</a:t>
            </a:r>
            <a:endParaRPr lang="en-US" dirty="0"/>
          </a:p>
        </p:txBody>
      </p:sp>
      <p:pic>
        <p:nvPicPr>
          <p:cNvPr id="1028" name="Picture 4" descr="C:\Documents and Settings\herbstec\My Documents\Raytheon\WRF_EMS\Oct_meeting\ATL_cont_335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76200"/>
            <a:ext cx="7972425" cy="5467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143000" y="6096000"/>
            <a:ext cx="7162800" cy="343432"/>
          </a:xfrm>
        </p:spPr>
        <p:txBody>
          <a:bodyPr/>
          <a:lstStyle/>
          <a:p>
            <a:r>
              <a:rPr lang="en-US" dirty="0" smtClean="0"/>
              <a:t>Control run (left) 			 Hot Lake (right)		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05200" y="6295328"/>
            <a:ext cx="5638800" cy="562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ATL – Control and 335K (~144F)</a:t>
            </a:r>
            <a:endParaRPr lang="en-US" dirty="0"/>
          </a:p>
        </p:txBody>
      </p:sp>
      <p:pic>
        <p:nvPicPr>
          <p:cNvPr id="4099" name="Picture 3" descr="C:\Documents and Settings\herbstec\My Documents\Raytheon\WRF_EMS\Oct_meeting\ATL_cont_335_VA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04800"/>
            <a:ext cx="7972425" cy="5467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143000" y="6019800"/>
            <a:ext cx="7162800" cy="343432"/>
          </a:xfrm>
        </p:spPr>
        <p:txBody>
          <a:bodyPr/>
          <a:lstStyle/>
          <a:p>
            <a:r>
              <a:rPr lang="en-US" dirty="0" smtClean="0"/>
              <a:t>Control run (left) 			 Hot Lake (right)		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05200" y="6295328"/>
            <a:ext cx="5638800" cy="562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ATL – Control and 325K (~125F)</a:t>
            </a:r>
            <a:endParaRPr lang="en-US" dirty="0"/>
          </a:p>
        </p:txBody>
      </p:sp>
      <p:pic>
        <p:nvPicPr>
          <p:cNvPr id="5122" name="Picture 2" descr="C:\Documents and Settings\herbstec\My Documents\Raytheon\WRF_EMS\Oct_meeting\ATL_cont_325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7624"/>
            <a:ext cx="8001000" cy="5895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143000" y="5943600"/>
            <a:ext cx="7162800" cy="343432"/>
          </a:xfrm>
        </p:spPr>
        <p:txBody>
          <a:bodyPr/>
          <a:lstStyle/>
          <a:p>
            <a:r>
              <a:rPr lang="en-US" dirty="0" smtClean="0"/>
              <a:t>Control run (left) 			 Hot Lake (right)		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05200" y="6295328"/>
            <a:ext cx="5638800" cy="562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ATL – Control and 325K (~125F)</a:t>
            </a:r>
            <a:endParaRPr lang="en-US" dirty="0"/>
          </a:p>
        </p:txBody>
      </p:sp>
      <p:pic>
        <p:nvPicPr>
          <p:cNvPr id="6146" name="Picture 2" descr="C:\Documents and Settings\herbstec\My Documents\Raytheon\WRF_EMS\Oct_meeting\ATL_cont_325_VA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0"/>
            <a:ext cx="8067675" cy="5705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162800" cy="343432"/>
          </a:xfrm>
        </p:spPr>
        <p:txBody>
          <a:bodyPr/>
          <a:lstStyle/>
          <a:p>
            <a:r>
              <a:rPr lang="en-US" dirty="0" smtClean="0"/>
              <a:t>Control run (left) 			 Hot Lake (right)		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05200" y="6295328"/>
            <a:ext cx="5638800" cy="562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ATL – Control and 315K (~108F)</a:t>
            </a:r>
            <a:endParaRPr lang="en-US" dirty="0"/>
          </a:p>
        </p:txBody>
      </p:sp>
      <p:pic>
        <p:nvPicPr>
          <p:cNvPr id="1026" name="Picture 2" descr="C:\Documents and Settings\herbstec\My Documents\Raytheon\WRF_EMS\Oct_meeting\ATL_cont_315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0"/>
            <a:ext cx="7686675" cy="5819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162800" cy="343432"/>
          </a:xfrm>
        </p:spPr>
        <p:txBody>
          <a:bodyPr/>
          <a:lstStyle/>
          <a:p>
            <a:r>
              <a:rPr lang="en-US" dirty="0" smtClean="0"/>
              <a:t>Control run (left) 			 Hot Lake (right)		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05200" y="6295328"/>
            <a:ext cx="5638800" cy="562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ATL – Control and 315K (~108F)</a:t>
            </a:r>
            <a:endParaRPr lang="en-US" dirty="0"/>
          </a:p>
        </p:txBody>
      </p:sp>
      <p:pic>
        <p:nvPicPr>
          <p:cNvPr id="2050" name="Picture 2" descr="C:\Documents and Settings\herbstec\My Documents\Raytheon\WRF_EMS\Oct_meeting\ATL_cont_315_VA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7725" y="0"/>
            <a:ext cx="7686675" cy="5819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59</TotalTime>
  <Words>269</Words>
  <Application>Microsoft Office PowerPoint</Application>
  <PresentationFormat>On-screen Show (4:3)</PresentationFormat>
  <Paragraphs>45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Concourse</vt:lpstr>
      <vt:lpstr>Convective Wx Simulations with the WRF Model</vt:lpstr>
      <vt:lpstr>Update on Hot Lake Simulations</vt:lpstr>
      <vt:lpstr>October 20, 2009 - Observed</vt:lpstr>
      <vt:lpstr>ATL – Control and 335K (~144F)</vt:lpstr>
      <vt:lpstr>ATL – Control and 335K (~144F)</vt:lpstr>
      <vt:lpstr>ATL – Control and 325K (~125F)</vt:lpstr>
      <vt:lpstr>ATL – Control and 325K (~125F)</vt:lpstr>
      <vt:lpstr>ATL – Control and 315K (~108F)</vt:lpstr>
      <vt:lpstr>ATL – Control and 315K (~108F)</vt:lpstr>
      <vt:lpstr>September 15, 2009 - Observed</vt:lpstr>
      <vt:lpstr>NY – Control and 335K (~144F)</vt:lpstr>
      <vt:lpstr>NY – Control and 335K (~144F)</vt:lpstr>
      <vt:lpstr>NY – Control and 345K (~160F)</vt:lpstr>
      <vt:lpstr>NY – Control and 345K (~160F)</vt:lpstr>
      <vt:lpstr>In Progress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Convective Wx Simulations with the WRF Model</dc:title>
  <dc:creator/>
  <cp:lastModifiedBy>Herbster, Christopher G.</cp:lastModifiedBy>
  <cp:revision>15</cp:revision>
  <dcterms:created xsi:type="dcterms:W3CDTF">2006-08-16T00:00:00Z</dcterms:created>
  <dcterms:modified xsi:type="dcterms:W3CDTF">2009-10-06T14:37:16Z</dcterms:modified>
</cp:coreProperties>
</file>